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5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37F30-E7A9-44FD-6188-B20ACDE6D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A77844-27F8-78A9-1245-8CBECABF3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4D3DDF-D2DC-CC4B-19EE-EFAE2C2B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EF18-0CF7-4F02-8740-F9094DDA1C1C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ADA59E-5FDE-4A5B-D44B-88569F60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9FA025-3A6C-F922-5A03-0771185F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678B-E80C-428A-8D38-A063FA6734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59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375A3-BA72-ADAD-B7B6-C7A48809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0E5701-31A7-9D80-2428-056D51295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A0AEC8-0DDF-D14D-9594-9821BA98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EF18-0CF7-4F02-8740-F9094DDA1C1C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123833-5A3B-C48C-D9FC-4B39F30F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E8255E-3227-58C7-5883-2F43AE7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678B-E80C-428A-8D38-A063FA6734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31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3864972-405B-3790-0576-70FB3E087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D71F63-466C-70CB-13E4-2F512931E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755CD2-1420-8983-1FE5-E0A014D3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EF18-0CF7-4F02-8740-F9094DDA1C1C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433D52-D8B8-DA31-00CC-FB78344B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C29069-3FB4-27C9-4D21-814B2833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678B-E80C-428A-8D38-A063FA6734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3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40E41-F40F-B69F-0083-8A0226A7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D76EC3-C624-08C1-D8F5-6B3745F89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8CED92-8349-5BC3-50D1-E4447057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EF18-0CF7-4F02-8740-F9094DDA1C1C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249173-FBB8-E2C9-6414-EDF45E8B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9C4A75-B962-A5A5-A847-2D91DE78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678B-E80C-428A-8D38-A063FA6734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F8A0E-F43C-4BC3-2F5D-4A228444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BFA051-068F-D06F-9C30-23A18DF50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300109-1FFD-A51E-2E62-CDAEEE25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EF18-0CF7-4F02-8740-F9094DDA1C1C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FAC5BD-C5B5-B488-7350-B600A6D4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8A5128-5725-457A-9C7E-2C3889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678B-E80C-428A-8D38-A063FA6734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1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5D01C-9671-8D70-2734-7E5B7FBA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F3740A-4DF9-02E0-4BBF-A77EADFD0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F31133-BF87-A223-401E-8EDA591CE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E4B6A8-BB0D-AD6D-C3DA-B51B6A29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EF18-0CF7-4F02-8740-F9094DDA1C1C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463507-C8AA-04CA-5FEE-9002D896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03C485-3B8E-7BBC-CB86-EF2C0378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678B-E80C-428A-8D38-A063FA6734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27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8190B-789D-0780-F082-3BF03813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7B3B65-1085-A0F7-4C0A-2351A8AC3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2D01A1-B433-3059-A5A1-FDBFA7263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088DAE-782E-D5BF-FC6A-355400B78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85FA5B4-69C1-F65D-4217-E06B1593C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3B0ACD0-FF6F-CAF1-1451-6E16F773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EF18-0CF7-4F02-8740-F9094DDA1C1C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CB31399-5846-5613-E401-02E6768D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534365-B727-CB02-C00E-B357FF90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678B-E80C-428A-8D38-A063FA6734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8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7EDA5-0EA1-2E54-44DA-E970C8C5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5B85AD9-A3E4-9A35-8AC7-74F04E13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EF18-0CF7-4F02-8740-F9094DDA1C1C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2D1944-1D5F-7C01-4B8B-49B9F479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856B2C-FF92-3521-7202-8451F2E7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678B-E80C-428A-8D38-A063FA6734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90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8DA739-4F26-B9E6-87E8-D5E9B308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EF18-0CF7-4F02-8740-F9094DDA1C1C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DE2B01C-9AF1-80A3-08D6-F570497C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7635F2-8969-1601-E6B8-E6F3C62E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678B-E80C-428A-8D38-A063FA6734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4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21142-C6AA-B0DB-4AC8-3143DB47A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9F0E84-152F-EF83-A62E-6D85966CA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88AE21-89E7-BE4E-66A6-67D3A9B50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355BFE-0422-519F-D4FE-B6AD3552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EF18-0CF7-4F02-8740-F9094DDA1C1C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784F93-5F3F-D6EB-0F07-345E06E7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38D6FE-A2AA-F212-242A-741F5B99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678B-E80C-428A-8D38-A063FA6734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E6B3C-5D9A-1217-AE12-706864070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660ED03-FA92-757F-F142-B802B1F7D1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67A02C-B4B7-595F-530C-3C62E79ED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41398C-C28A-5BEB-069D-F626822B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EF18-0CF7-4F02-8740-F9094DDA1C1C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0300BC-BD77-29A4-5EDA-39D9C1A2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5AF505-7850-D25A-2B37-7F98E0DF8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678B-E80C-428A-8D38-A063FA6734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2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C202283-D086-86BB-91E5-341101BD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21B3F9-36B9-418A-EF5A-D9125790C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990634-6FC8-9DC3-CF7C-D92C10CCE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BEF18-0CF7-4F02-8740-F9094DDA1C1C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07269F-BC94-AD54-B8AB-95ACA95EE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591523-F5C6-4004-1959-8FCCE1F78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9678B-E80C-428A-8D38-A063FA6734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dachtewolkje: wolk 6">
            <a:extLst>
              <a:ext uri="{FF2B5EF4-FFF2-40B4-BE49-F238E27FC236}">
                <a16:creationId xmlns:a16="http://schemas.microsoft.com/office/drawing/2014/main" id="{8C73205C-7F88-07F8-DF20-6BA2644E606F}"/>
              </a:ext>
            </a:extLst>
          </p:cNvPr>
          <p:cNvSpPr/>
          <p:nvPr/>
        </p:nvSpPr>
        <p:spPr>
          <a:xfrm>
            <a:off x="3346654" y="311261"/>
            <a:ext cx="1332274" cy="102795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BF8B5B-9385-FFFE-AE79-94F606784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3157">
            <a:off x="-643232" y="4991258"/>
            <a:ext cx="9144000" cy="787083"/>
          </a:xfrm>
          <a:scene3d>
            <a:camera prst="perspectiveHeroicExtremeLeftFacing" fov="2700000">
              <a:rot lat="487347" lon="1200000" rev="21425485"/>
            </a:camera>
            <a:lightRig rig="threePt" dir="t"/>
          </a:scene3d>
          <a:sp3d/>
        </p:spPr>
        <p:txBody>
          <a:bodyPr>
            <a:noAutofit/>
          </a:bodyPr>
          <a:lstStyle/>
          <a:p>
            <a:r>
              <a:rPr lang="nl-NL" sz="5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Eindejaarsactiviteit</a:t>
            </a:r>
            <a:endParaRPr lang="en-GB" sz="50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8EE5A6-7302-858D-17F9-9B7E820D3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020410">
            <a:off x="6377218" y="4711270"/>
            <a:ext cx="4277360" cy="1335504"/>
          </a:xfrm>
        </p:spPr>
        <p:txBody>
          <a:bodyPr>
            <a:normAutofit fontScale="62500" lnSpcReduction="20000"/>
          </a:bodyPr>
          <a:lstStyle/>
          <a:p>
            <a:r>
              <a:rPr lang="nl-NL" sz="2800" b="1" dirty="0"/>
              <a:t> </a:t>
            </a:r>
            <a:r>
              <a:rPr lang="nl-NL" sz="2800" b="1" dirty="0">
                <a:solidFill>
                  <a:schemeClr val="accent4">
                    <a:lumMod val="75000"/>
                  </a:schemeClr>
                </a:solidFill>
              </a:rPr>
              <a:t>Om 13:00 uur voor het Huygens!</a:t>
            </a:r>
          </a:p>
          <a:p>
            <a:r>
              <a:rPr lang="nl-NL" sz="2800" b="1" dirty="0">
                <a:solidFill>
                  <a:schemeClr val="accent4">
                    <a:lumMod val="75000"/>
                  </a:schemeClr>
                </a:solidFill>
              </a:rPr>
              <a:t>Lekker fietsen naar Cuijk en dan kanoën, neem je zwembroek en misschien handdoek mee!!</a:t>
            </a:r>
          </a:p>
          <a:p>
            <a:r>
              <a:rPr lang="nl-NL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en-GB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Afbeelding 4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830A863C-2AB0-5B42-BDD7-C0ECABFAD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17" b="75000" l="6158" r="99219">
                        <a14:foregroundMark x1="28101" y1="51953" x2="45447" y2="69287"/>
                        <a14:foregroundMark x1="45447" y1="69287" x2="78057" y2="63135"/>
                        <a14:foregroundMark x1="78057" y1="63135" x2="66088" y2="67236"/>
                        <a14:foregroundMark x1="37207" y1="51416" x2="60711" y2="63135"/>
                        <a14:foregroundMark x1="22723" y1="44775" x2="25412" y2="65137"/>
                        <a14:foregroundMark x1="29055" y1="35596" x2="21769" y2="63135"/>
                        <a14:foregroundMark x1="21769" y1="63135" x2="19081" y2="39893"/>
                        <a14:foregroundMark x1="19081" y1="39893" x2="16392" y2="62402"/>
                        <a14:foregroundMark x1="16392" y1="62402" x2="27407" y2="38477"/>
                        <a14:foregroundMark x1="27407" y1="38477" x2="16912" y2="57617"/>
                        <a14:foregroundMark x1="16912" y1="57617" x2="27233" y2="36426"/>
                        <a14:foregroundMark x1="27233" y1="36426" x2="24458" y2="50391"/>
                        <a14:foregroundMark x1="53166" y1="46191" x2="53166" y2="43994"/>
                        <a14:foregroundMark x1="49263" y1="50146" x2="24458" y2="47949"/>
                        <a14:foregroundMark x1="42324" y1="27881" x2="6158" y2="23682"/>
                        <a14:foregroundMark x1="6158" y1="23682" x2="6331" y2="69775"/>
                        <a14:foregroundMark x1="6331" y1="69775" x2="19514" y2="20264"/>
                        <a14:foregroundMark x1="19514" y1="20264" x2="12056" y2="46191"/>
                        <a14:foregroundMark x1="12056" y1="46191" x2="12056" y2="30078"/>
                        <a14:foregroundMark x1="12836" y1="22656" x2="3990" y2="54248"/>
                        <a14:foregroundMark x1="3990" y1="54248" x2="8153" y2="28857"/>
                        <a14:foregroundMark x1="8153" y1="28857" x2="2949" y2="50146"/>
                        <a14:foregroundMark x1="2949" y1="50146" x2="3122" y2="27979"/>
                        <a14:foregroundMark x1="3122" y1="27979" x2="9714" y2="49854"/>
                        <a14:foregroundMark x1="9714" y1="49854" x2="6158" y2="71143"/>
                        <a14:foregroundMark x1="6158" y1="71143" x2="26800" y2="66699"/>
                        <a14:foregroundMark x1="4337" y1="53613" x2="6938" y2="75000"/>
                        <a14:foregroundMark x1="6938" y1="75000" x2="8153" y2="71484"/>
                        <a14:foregroundMark x1="76409" y1="68896" x2="75282" y2="43750"/>
                        <a14:foregroundMark x1="75282" y1="43750" x2="54206" y2="26123"/>
                        <a14:foregroundMark x1="54206" y1="26123" x2="90026" y2="30762"/>
                        <a14:foregroundMark x1="90026" y1="30762" x2="99306" y2="58594"/>
                        <a14:foregroundMark x1="99306" y1="58594" x2="72940" y2="42725"/>
                        <a14:foregroundMark x1="72940" y1="42725" x2="69384" y2="37451"/>
                        <a14:foregroundMark x1="57762" y1="28320" x2="20295" y2="20703"/>
                        <a14:foregroundMark x1="20295" y1="20703" x2="56201" y2="16992"/>
                        <a14:foregroundMark x1="62591" y1="20154" x2="86297" y2="31885"/>
                        <a14:foregroundMark x1="56201" y1="16992" x2="57928" y2="17847"/>
                        <a14:foregroundMark x1="86297" y1="31885" x2="54727" y2="20117"/>
                        <a14:foregroundMark x1="54727" y1="20117" x2="58543" y2="24805"/>
                        <a14:foregroundMark x1="51605" y1="22656" x2="94016" y2="35010"/>
                        <a14:foregroundMark x1="94016" y1="35010" x2="69110" y2="22057"/>
                        <a14:foregroundMark x1="69379" y1="22155" x2="95403" y2="35400"/>
                        <a14:foregroundMark x1="95403" y1="35400" x2="62272" y2="22119"/>
                        <a14:foregroundMark x1="62272" y1="22119" x2="96357" y2="31201"/>
                        <a14:foregroundMark x1="96357" y1="31201" x2="61839" y2="21777"/>
                        <a14:foregroundMark x1="91979" y1="24482" x2="97745" y2="25000"/>
                        <a14:foregroundMark x1="72126" y1="22700" x2="80405" y2="23443"/>
                        <a14:foregroundMark x1="61839" y1="21777" x2="70474" y2="22552"/>
                        <a14:foregroundMark x1="97745" y1="25000" x2="92628" y2="22656"/>
                        <a14:foregroundMark x1="77190" y1="59277" x2="75629" y2="67578"/>
                        <a14:foregroundMark x1="85690" y1="68896" x2="88812" y2="61914"/>
                        <a14:foregroundMark x1="90373" y1="65381" x2="54206" y2="72363"/>
                        <a14:foregroundMark x1="54206" y1="72363" x2="97745" y2="71484"/>
                        <a14:foregroundMark x1="97745" y1="71484" x2="84909" y2="68018"/>
                        <a14:backgroundMark x1="71726" y1="22217" x2="58543" y2="17432"/>
                        <a14:backgroundMark x1="79445" y1="24365" x2="90373" y2="23535"/>
                        <a14:backgroundMark x1="94970" y1="21338" x2="58716" y2="18896"/>
                        <a14:backgroundMark x1="58716" y1="18896" x2="57762" y2="17822"/>
                        <a14:backgroundMark x1="91067" y1="23535" x2="71726" y2="20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99" b="26559"/>
          <a:stretch/>
        </p:blipFill>
        <p:spPr>
          <a:xfrm>
            <a:off x="6759263" y="1404355"/>
            <a:ext cx="1311194" cy="1335504"/>
          </a:xfrm>
          <a:prstGeom prst="rect">
            <a:avLst/>
          </a:prstGeom>
          <a:ln>
            <a:solidFill>
              <a:srgbClr val="7857C0"/>
            </a:solidFill>
          </a:ln>
        </p:spPr>
      </p:pic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091461C5-D49B-E310-A89F-390B8A8BF7A6}"/>
              </a:ext>
            </a:extLst>
          </p:cNvPr>
          <p:cNvSpPr/>
          <p:nvPr/>
        </p:nvSpPr>
        <p:spPr>
          <a:xfrm>
            <a:off x="4317475" y="1415582"/>
            <a:ext cx="1164658" cy="760396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10445CA-44F8-8206-9415-84D80A6B87E1}"/>
              </a:ext>
            </a:extLst>
          </p:cNvPr>
          <p:cNvSpPr txBox="1"/>
          <p:nvPr/>
        </p:nvSpPr>
        <p:spPr>
          <a:xfrm>
            <a:off x="4554188" y="1556376"/>
            <a:ext cx="70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Spetter, spetter</a:t>
            </a:r>
            <a:endParaRPr lang="en-GB" sz="12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805B23C-4A8E-3E2A-2F1C-59C0CF5B4E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24" b="37146" l="53438" r="63546">
                        <a14:backgroundMark x1="53727" y1="28800" x2="51500" y2="32667"/>
                        <a14:backgroundMark x1="51500" y1="32667" x2="54792" y2="29400"/>
                        <a14:backgroundMark x1="54792" y1="29400" x2="59439" y2="27267"/>
                        <a14:backgroundMark x1="59439" y1="27267" x2="64763" y2="29533"/>
                        <a14:backgroundMark x1="64763" y1="29533" x2="64666" y2="33533"/>
                        <a14:backgroundMark x1="64666" y1="33533" x2="64472" y2="29667"/>
                        <a14:backgroundMark x1="64472" y1="29667" x2="59535" y2="27667"/>
                        <a14:backgroundMark x1="59535" y1="27667" x2="54501" y2="28867"/>
                        <a14:backgroundMark x1="54501" y1="28867" x2="51694" y2="32467"/>
                        <a14:backgroundMark x1="51694" y1="32467" x2="55082" y2="28800"/>
                        <a14:backgroundMark x1="55082" y1="28800" x2="60213" y2="28000"/>
                        <a14:backgroundMark x1="60213" y1="28000" x2="63795" y2="28333"/>
                        <a14:backgroundMark x1="53437" y1="30267" x2="57696" y2="27933"/>
                        <a14:backgroundMark x1="57696" y1="27933" x2="60019" y2="27933"/>
                      </a14:backgroundRemoval>
                    </a14:imgEffect>
                  </a14:imgLayer>
                </a14:imgProps>
              </a:ext>
            </a:extLst>
          </a:blip>
          <a:srcRect l="52174" t="27784" r="35190" b="61814"/>
          <a:stretch/>
        </p:blipFill>
        <p:spPr>
          <a:xfrm>
            <a:off x="3213060" y="1663491"/>
            <a:ext cx="998881" cy="1194009"/>
          </a:xfrm>
          <a:prstGeom prst="rect">
            <a:avLst/>
          </a:prstGeom>
        </p:spPr>
      </p:pic>
      <p:sp>
        <p:nvSpPr>
          <p:cNvPr id="11" name="Tekstballon: ovaal 10">
            <a:extLst>
              <a:ext uri="{FF2B5EF4-FFF2-40B4-BE49-F238E27FC236}">
                <a16:creationId xmlns:a16="http://schemas.microsoft.com/office/drawing/2014/main" id="{F5C8D1AD-B54D-F6F8-223A-903B1FFCACE8}"/>
              </a:ext>
            </a:extLst>
          </p:cNvPr>
          <p:cNvSpPr/>
          <p:nvPr/>
        </p:nvSpPr>
        <p:spPr>
          <a:xfrm>
            <a:off x="7850023" y="1339211"/>
            <a:ext cx="1164659" cy="700031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483E1EC-8012-B280-FFE7-40D9664D8523}"/>
              </a:ext>
            </a:extLst>
          </p:cNvPr>
          <p:cNvSpPr txBox="1"/>
          <p:nvPr/>
        </p:nvSpPr>
        <p:spPr>
          <a:xfrm>
            <a:off x="8141795" y="1478978"/>
            <a:ext cx="74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Peddel,</a:t>
            </a:r>
          </a:p>
          <a:p>
            <a:r>
              <a:rPr lang="nl-NL" sz="1200" dirty="0"/>
              <a:t>peddel</a:t>
            </a:r>
            <a:endParaRPr lang="en-GB" sz="1200" dirty="0"/>
          </a:p>
        </p:txBody>
      </p:sp>
      <p:sp>
        <p:nvSpPr>
          <p:cNvPr id="14" name="Gedachtewolkje: wolk 13">
            <a:extLst>
              <a:ext uri="{FF2B5EF4-FFF2-40B4-BE49-F238E27FC236}">
                <a16:creationId xmlns:a16="http://schemas.microsoft.com/office/drawing/2014/main" id="{0A795D1B-7FDB-24E4-4221-984300CB5A6C}"/>
              </a:ext>
            </a:extLst>
          </p:cNvPr>
          <p:cNvSpPr/>
          <p:nvPr/>
        </p:nvSpPr>
        <p:spPr>
          <a:xfrm>
            <a:off x="8588764" y="3048000"/>
            <a:ext cx="130596" cy="4571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Gedachtewolkje: wolk 14">
            <a:extLst>
              <a:ext uri="{FF2B5EF4-FFF2-40B4-BE49-F238E27FC236}">
                <a16:creationId xmlns:a16="http://schemas.microsoft.com/office/drawing/2014/main" id="{6D7417BD-7757-10EF-62BB-B2432320AC0F}"/>
              </a:ext>
            </a:extLst>
          </p:cNvPr>
          <p:cNvSpPr/>
          <p:nvPr/>
        </p:nvSpPr>
        <p:spPr>
          <a:xfrm>
            <a:off x="7183886" y="65904"/>
            <a:ext cx="1332274" cy="102795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Groepsbarbecue - Vos Barbecues">
            <a:extLst>
              <a:ext uri="{FF2B5EF4-FFF2-40B4-BE49-F238E27FC236}">
                <a16:creationId xmlns:a16="http://schemas.microsoft.com/office/drawing/2014/main" id="{3B5493D0-8DD3-3283-5EF6-8B7F2AD6F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37" y="311261"/>
            <a:ext cx="744220" cy="4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 not found">
            <a:extLst>
              <a:ext uri="{FF2B5EF4-FFF2-40B4-BE49-F238E27FC236}">
                <a16:creationId xmlns:a16="http://schemas.microsoft.com/office/drawing/2014/main" id="{2E509D20-98B8-873F-72BB-20FC97361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69" y="559334"/>
            <a:ext cx="615035" cy="61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729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32</Words>
  <Application>Microsoft Office PowerPoint</Application>
  <PresentationFormat>Breedbeeld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Eindejaarsactiviteit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Eindejaarsactiviteit</dc:title>
  <dc:creator>Roodenburg, L.C.W. (Loes)</dc:creator>
  <cp:lastModifiedBy>Roodenburg, L.C.W. (Loes)</cp:lastModifiedBy>
  <cp:revision>3</cp:revision>
  <dcterms:created xsi:type="dcterms:W3CDTF">2023-06-30T10:32:17Z</dcterms:created>
  <dcterms:modified xsi:type="dcterms:W3CDTF">2023-06-30T18:05:48Z</dcterms:modified>
</cp:coreProperties>
</file>